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2"/>
  </p:notesMasterIdLst>
  <p:sldIdLst>
    <p:sldId id="426" r:id="rId3"/>
    <p:sldId id="439" r:id="rId4"/>
    <p:sldId id="447" r:id="rId5"/>
    <p:sldId id="445" r:id="rId6"/>
    <p:sldId id="450" r:id="rId7"/>
    <p:sldId id="449" r:id="rId8"/>
    <p:sldId id="499" r:id="rId9"/>
    <p:sldId id="347" r:id="rId10"/>
    <p:sldId id="448" r:id="rId11"/>
    <p:sldId id="452" r:id="rId12"/>
    <p:sldId id="453" r:id="rId13"/>
    <p:sldId id="454" r:id="rId14"/>
    <p:sldId id="455" r:id="rId15"/>
    <p:sldId id="456" r:id="rId16"/>
    <p:sldId id="461" r:id="rId17"/>
    <p:sldId id="462" r:id="rId18"/>
    <p:sldId id="405" r:id="rId19"/>
    <p:sldId id="487" r:id="rId20"/>
    <p:sldId id="427" r:id="rId21"/>
    <p:sldId id="460" r:id="rId22"/>
    <p:sldId id="357" r:id="rId23"/>
    <p:sldId id="332" r:id="rId24"/>
    <p:sldId id="478" r:id="rId25"/>
    <p:sldId id="428" r:id="rId26"/>
    <p:sldId id="395" r:id="rId27"/>
    <p:sldId id="490" r:id="rId28"/>
    <p:sldId id="393" r:id="rId29"/>
    <p:sldId id="389" r:id="rId30"/>
    <p:sldId id="390" r:id="rId31"/>
    <p:sldId id="491" r:id="rId32"/>
    <p:sldId id="463" r:id="rId33"/>
    <p:sldId id="432" r:id="rId34"/>
    <p:sldId id="381" r:id="rId35"/>
    <p:sldId id="384" r:id="rId36"/>
    <p:sldId id="434" r:id="rId37"/>
    <p:sldId id="435" r:id="rId38"/>
    <p:sldId id="383" r:id="rId39"/>
    <p:sldId id="492" r:id="rId40"/>
    <p:sldId id="433" r:id="rId41"/>
    <p:sldId id="441" r:id="rId42"/>
    <p:sldId id="443" r:id="rId43"/>
    <p:sldId id="444" r:id="rId44"/>
    <p:sldId id="424" r:id="rId45"/>
    <p:sldId id="367" r:id="rId46"/>
    <p:sldId id="373" r:id="rId47"/>
    <p:sldId id="464" r:id="rId48"/>
    <p:sldId id="486" r:id="rId49"/>
    <p:sldId id="397" r:id="rId50"/>
    <p:sldId id="398" r:id="rId51"/>
    <p:sldId id="436" r:id="rId52"/>
    <p:sldId id="386" r:id="rId53"/>
    <p:sldId id="438" r:id="rId54"/>
    <p:sldId id="496" r:id="rId55"/>
    <p:sldId id="351" r:id="rId56"/>
    <p:sldId id="498" r:id="rId57"/>
    <p:sldId id="497" r:id="rId58"/>
    <p:sldId id="493" r:id="rId59"/>
    <p:sldId id="495" r:id="rId60"/>
    <p:sldId id="273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3" autoAdjust="0"/>
    <p:restoredTop sz="96928"/>
  </p:normalViewPr>
  <p:slideViewPr>
    <p:cSldViewPr snapToGrid="0" snapToObjects="1" showGuides="1">
      <p:cViewPr varScale="1">
        <p:scale>
          <a:sx n="144" d="100"/>
          <a:sy n="144" d="100"/>
        </p:scale>
        <p:origin x="224" y="5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7/5/22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1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7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7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3.svg"/><Relationship Id="rId3" Type="http://schemas.openxmlformats.org/officeDocument/2006/relationships/image" Target="../media/image51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53.svg"/><Relationship Id="rId10" Type="http://schemas.openxmlformats.org/officeDocument/2006/relationships/image" Target="../media/image80.png"/><Relationship Id="rId4" Type="http://schemas.openxmlformats.org/officeDocument/2006/relationships/image" Target="../media/image52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45.svg"/><Relationship Id="rId18" Type="http://schemas.openxmlformats.org/officeDocument/2006/relationships/image" Target="../media/image10.png"/><Relationship Id="rId3" Type="http://schemas.openxmlformats.org/officeDocument/2006/relationships/image" Target="../media/image92.svg"/><Relationship Id="rId21" Type="http://schemas.openxmlformats.org/officeDocument/2006/relationships/image" Target="../media/image13.svg"/><Relationship Id="rId7" Type="http://schemas.openxmlformats.org/officeDocument/2006/relationships/image" Target="../media/image96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91.png"/><Relationship Id="rId16" Type="http://schemas.openxmlformats.org/officeDocument/2006/relationships/image" Target="../media/image4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47.svg"/><Relationship Id="rId10" Type="http://schemas.openxmlformats.org/officeDocument/2006/relationships/image" Target="../media/image99.png"/><Relationship Id="rId19" Type="http://schemas.openxmlformats.org/officeDocument/2006/relationships/image" Target="../media/image11.sv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svg"/><Relationship Id="rId4" Type="http://schemas.openxmlformats.org/officeDocument/2006/relationships/image" Target="../media/image103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12.svg"/><Relationship Id="rId3" Type="http://schemas.openxmlformats.org/officeDocument/2006/relationships/image" Target="../media/image105.svg"/><Relationship Id="rId7" Type="http://schemas.openxmlformats.org/officeDocument/2006/relationships/image" Target="../media/image60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5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svg"/><Relationship Id="rId4" Type="http://schemas.openxmlformats.org/officeDocument/2006/relationships/image" Target="../media/image58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0.svg"/><Relationship Id="rId7" Type="http://schemas.openxmlformats.org/officeDocument/2006/relationships/image" Target="../media/image11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2.sv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13.svg"/><Relationship Id="rId5" Type="http://schemas.openxmlformats.org/officeDocument/2006/relationships/image" Target="../media/image47.svg"/><Relationship Id="rId10" Type="http://schemas.openxmlformats.org/officeDocument/2006/relationships/image" Target="../media/image12.png"/><Relationship Id="rId4" Type="http://schemas.openxmlformats.org/officeDocument/2006/relationships/image" Target="../media/image46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26497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2025254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Limited opportunities for out-of-order processing.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Computing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Blockchains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Resilient 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Computing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Storage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Sharded or Partitioned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 Verification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Bloom Filters, Stacked Filters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Query Optimization and Data-Management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efficient indexing.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Patricia Merkle-Trees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Distributed and/or Partitioned.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Authenticated LSMs.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Management,  2021.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6297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2314208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812353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2247230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2133470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88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16553</TotalTime>
  <Words>2179</Words>
  <Application>Microsoft Macintosh PowerPoint</Application>
  <PresentationFormat>Widescreen</PresentationFormat>
  <Paragraphs>502</Paragraphs>
  <Slides>59</Slides>
  <Notes>5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Solution???</vt:lpstr>
      <vt:lpstr>Blockchain Technology</vt:lpstr>
      <vt:lpstr>Blockchain Applications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Existing BFT Protocols: Rotating Primary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 Blockchain Computing</vt:lpstr>
      <vt:lpstr>Future Directions… Blockchain Storage</vt:lpstr>
      <vt:lpstr>Other works in this Journey…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732</cp:revision>
  <dcterms:created xsi:type="dcterms:W3CDTF">2018-08-17T23:07:33Z</dcterms:created>
  <dcterms:modified xsi:type="dcterms:W3CDTF">2022-07-05T15:05:33Z</dcterms:modified>
  <cp:category/>
</cp:coreProperties>
</file>